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8" r:id="rId4"/>
    <p:sldId id="260" r:id="rId5"/>
    <p:sldId id="269" r:id="rId6"/>
    <p:sldId id="264" r:id="rId7"/>
    <p:sldId id="263" r:id="rId8"/>
    <p:sldId id="270" r:id="rId9"/>
    <p:sldId id="261" r:id="rId10"/>
    <p:sldId id="279" r:id="rId11"/>
    <p:sldId id="280" r:id="rId12"/>
    <p:sldId id="265" r:id="rId13"/>
    <p:sldId id="266" r:id="rId14"/>
    <p:sldId id="267" r:id="rId15"/>
    <p:sldId id="258" r:id="rId16"/>
    <p:sldId id="271" r:id="rId17"/>
    <p:sldId id="268" r:id="rId18"/>
    <p:sldId id="259" r:id="rId19"/>
    <p:sldId id="272" r:id="rId20"/>
    <p:sldId id="273" r:id="rId21"/>
    <p:sldId id="274" r:id="rId22"/>
    <p:sldId id="275" r:id="rId23"/>
    <p:sldId id="28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949" autoAdjust="0"/>
    <p:restoredTop sz="94660"/>
  </p:normalViewPr>
  <p:slideViewPr>
    <p:cSldViewPr snapToGrid="0">
      <p:cViewPr varScale="1">
        <p:scale>
          <a:sx n="63" d="100"/>
          <a:sy n="63" d="100"/>
        </p:scale>
        <p:origin x="110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7D308-881D-030F-B0D7-E994EDF45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9B7C7C-EA3A-F35D-AC82-E954F3D63A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6E3A7-31C9-D83B-ACC5-7EDFC17B4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68894-A396-4F61-9415-20A3820EA04F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14191-F0E3-1728-9A8E-E0052F7B5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AB1C4-448C-95A8-32DE-ECFB415C1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8A89-9F29-4D8A-96F5-391F865DD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42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A0F0B-B10C-E5EB-C809-66FC313BC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79C613-0089-7D9C-6D52-A5F6CEE04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5AD39-6908-7220-BF6A-68197306B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68894-A396-4F61-9415-20A3820EA04F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E064B-405C-E413-B434-D951341C3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1881E-FEF8-33E0-B2D3-CAC3B078D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8A89-9F29-4D8A-96F5-391F865DD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89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FB0DF7-4F4E-76BD-ABA4-5FD29E68D0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6E1C92-E7FE-71EE-194C-226BE015B1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9FAE4-DECC-F892-66A7-6FC407D33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68894-A396-4F61-9415-20A3820EA04F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37485-5F4C-6EE8-E9F0-F7AA8EAA2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3D95E-4302-C936-977C-26E29EF46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8A89-9F29-4D8A-96F5-391F865DD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74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E6C13-7EBA-A4D1-0CC0-0F71A56E6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BB8BC-3F71-ACE3-F04E-575D484C2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60CCA-CFB1-9AC8-8BD0-75DE6965B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68894-A396-4F61-9415-20A3820EA04F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25C82-B1AB-32F0-B32E-A3DD4A515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3AF03-65C7-9BEC-3863-B8381BB5A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8A89-9F29-4D8A-96F5-391F865DD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01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C2676-2DBE-0FC5-6CB4-AAEC37844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CB0F3-007E-3AAF-0FE5-4ECD058D4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5A788-C1E9-710E-6004-6D3D7C5A9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68894-A396-4F61-9415-20A3820EA04F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3514F-4F71-A23F-5F33-FD5193F4F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96B5F-EF1A-80BB-D3AC-CB0AD6385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8A89-9F29-4D8A-96F5-391F865DD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62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447B8-200D-9CB1-015D-EE1E96624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50BA0-5942-B417-2B2B-7E7AB29944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825629-E1A1-8E18-94F4-1FAF815CA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0596B6-EC97-6EFC-AB37-2B55C6555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68894-A396-4F61-9415-20A3820EA04F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1A6C32-1BF4-FF62-962D-E17B71F8F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28AEE-ECB8-522A-9D55-07EDB5D04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8A89-9F29-4D8A-96F5-391F865DD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1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16960-E24B-1C22-CA35-EA5318B60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D3B5CC-6BB7-A04A-0998-675C74854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2E2494-F648-4B9D-405C-21300A1111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991063-9CB5-B8A2-09DF-EFE7AC7D9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96CA73-F1EB-AFC0-67FA-C1B9A2865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1D6086-DEE1-4BF4-05A2-AE90B44CD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68894-A396-4F61-9415-20A3820EA04F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B8D7DF-F729-9F30-0811-18676DE8F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4F0515-892E-67A3-3235-0D14A8328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8A89-9F29-4D8A-96F5-391F865DD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85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43E82-E476-1835-CD07-1F0D28F47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CFD4A5-94EC-67F0-38FD-9975FA75A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68894-A396-4F61-9415-20A3820EA04F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544F30-C830-190A-18DA-7816FEA0A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A1CAE2-607D-2FC7-4BBF-D8214231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8A89-9F29-4D8A-96F5-391F865DD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32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DAF842-B85D-EC71-1744-51DC9A61C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68894-A396-4F61-9415-20A3820EA04F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EACD36-672B-1B51-8A3A-86A05F3C0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31930-D302-B5EE-1100-867EF151F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8A89-9F29-4D8A-96F5-391F865DD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399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077C8-C9B7-621B-1A1B-A0AD6DC65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DC090-E5CD-05CF-8954-ED8830D10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511881-2A80-843E-7BA2-07BF45FE8F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D95F6-5A55-B5D6-B419-DDA27A01D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68894-A396-4F61-9415-20A3820EA04F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BEB852-1DC9-B9E1-A8FB-4CBE0BBF7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608010-4B09-47BE-C47A-B29FB1C15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8A89-9F29-4D8A-96F5-391F865DD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82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C1176-4BCD-F4AF-BB3F-B5638D5F1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14F58D-3EFE-99CB-4BBE-12C5DAC97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41D62C-BC94-4728-010D-1CA3E7E2F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519C2-C1E7-3349-47AC-823E4A899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68894-A396-4F61-9415-20A3820EA04F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D55559-642B-F3EF-E7D6-484A1CC47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F85ECF-D7D0-E29E-B0E9-881CF779D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28A89-9F29-4D8A-96F5-391F865DD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377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91E632-2223-E677-CDBA-FE62002C8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FC9654-89CB-72D3-E737-F2DE9C734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51F8D-BD60-00A4-8DC3-C0C14D1538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68894-A396-4F61-9415-20A3820EA04F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08E37-904F-3984-B2E0-FAFBF47BAC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B7EF9-0DBC-87A9-74B6-E4FC5C6815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28A89-9F29-4D8A-96F5-391F865DD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7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ted.com/talks/aleph_molinari_let_s_bridge_the_digital_divide?language=en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radiopublic.com/TheMoth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B3F3A-B92C-F374-0F63-F2C217CD79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080" y="518160"/>
            <a:ext cx="11419840" cy="174815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Beyond Basics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iPhone / Android Smartphones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717DD3-7486-4AAA-E3C0-DEED9C9D18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92401"/>
            <a:ext cx="9144000" cy="3656964"/>
          </a:xfrm>
          <a:ln w="127000" cmpd="tri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3600" dirty="0"/>
              <a:t>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 Black" panose="020B0A04020102020204" pitchFamily="34" charset="0"/>
                <a:cs typeface="Arial" panose="020B0604020202020204" pitchFamily="34" charset="0"/>
              </a:rPr>
              <a:t>BLOCKING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repeat callers, unwanted marketing texts! 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Finding &amp; listening to </a:t>
            </a:r>
          </a:p>
          <a:p>
            <a:r>
              <a:rPr lang="en-US" sz="3600" dirty="0">
                <a:latin typeface="Arial Black" panose="020B0A04020102020204" pitchFamily="34" charset="0"/>
                <a:cs typeface="Arial" panose="020B0604020202020204" pitchFamily="34" charset="0"/>
              </a:rPr>
              <a:t>PODCASTS</a:t>
            </a:r>
          </a:p>
        </p:txBody>
      </p:sp>
    </p:spTree>
    <p:extLst>
      <p:ext uri="{BB962C8B-B14F-4D97-AF65-F5344CB8AC3E}">
        <p14:creationId xmlns:p14="http://schemas.microsoft.com/office/powerpoint/2010/main" val="3545072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3D486-26C7-2D18-2115-8CED73DF2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Using the APP STORE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5790EA-6353-3A98-2F04-2895DB835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0219" y="365125"/>
            <a:ext cx="1026796" cy="1026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17DC6B-8ECF-2554-39FC-66D635593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7"/>
            <a:ext cx="2711464" cy="48195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1C678D-9CBD-3AA9-DB70-14B258060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815" y="1690687"/>
            <a:ext cx="2716869" cy="48195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6BB8EF-F351-EE42-185A-639AD1214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6836" y="1690687"/>
            <a:ext cx="2668957" cy="47345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76636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33F18-1232-B9A3-D047-7EE200951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Using the APP STORE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42E6E3-1B54-3A45-204B-7E94A1725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690689"/>
            <a:ext cx="2667494" cy="47202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BA04AB-F891-7676-28E3-367F7E32D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316" y="1690688"/>
            <a:ext cx="2695368" cy="47884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B9A451-23CE-B027-A884-D9895A987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9752" y="1622543"/>
            <a:ext cx="2704047" cy="47884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24139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59F84-E506-9FF3-A761-774D28563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Play Store – 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Finding Podcast Apps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FCD712-13E8-1B19-D7DC-97FDE3F5B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6404" y="233045"/>
            <a:ext cx="1387396" cy="1585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F1EBEB-359D-B86E-C1AD-E029FD9BC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276" y="1903833"/>
            <a:ext cx="2118019" cy="45890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2A36A7-E4F1-8AE2-5471-65C6AC665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558" y="1884680"/>
            <a:ext cx="2118019" cy="45890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C97D90-CA15-4F07-4C88-6BAE27E52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2417" y="1903833"/>
            <a:ext cx="2118019" cy="45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37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715A4-1306-A29F-E715-3394DE8D8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Using Google Podcasts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6663A3-5D20-65D4-D8B1-A5D58C3F7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255" y="1961514"/>
            <a:ext cx="2053883" cy="4450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46ED17-D2CA-3D66-8601-498E7DE60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917" y="1961513"/>
            <a:ext cx="2053883" cy="4450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1AFDB2-B545-C85F-FBD6-22F4D3EAB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4586" y="1961514"/>
            <a:ext cx="2053883" cy="4450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9D7A27-F5DB-FB4E-B70B-B5B81574F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961514"/>
            <a:ext cx="2053882" cy="445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21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4BE1D-3306-FCE7-CFF0-F9A333A35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NAVIGATING – Google Podcasts</a:t>
            </a:r>
          </a:p>
        </p:txBody>
      </p:sp>
      <p:pic>
        <p:nvPicPr>
          <p:cNvPr id="4" name="Picture 3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24946364-C8F9-9813-F88C-D328C8DDB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285" y="1960878"/>
            <a:ext cx="2057400" cy="4457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6E84A0-980F-2836-4602-A2E42F8F5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370" y="1960878"/>
            <a:ext cx="2057400" cy="4457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DBB212-A69E-C6DB-483D-1BBEA4DB9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960879"/>
            <a:ext cx="2057400" cy="44576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6A2EED-F83D-DB06-1ED0-A22C94D7B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1960879"/>
            <a:ext cx="2057400" cy="445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48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D2DB2-F3E9-D4FB-550F-75F1558F0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547"/>
            <a:ext cx="10515600" cy="1325563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iPhone Podcasts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C3B37A-20B6-BBEE-B93B-5C70A4307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9367" y="300347"/>
            <a:ext cx="1104433" cy="1104433"/>
          </a:xfrm>
          <a:prstGeom prst="rect">
            <a:avLst/>
          </a:prstGeom>
        </p:spPr>
      </p:pic>
      <p:pic>
        <p:nvPicPr>
          <p:cNvPr id="5" name="Picture 4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38C19D39-5C02-9446-0915-76BABE38D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672" y="1625910"/>
            <a:ext cx="2654844" cy="47220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01427DC9-2C8D-9522-9AC0-32B089442B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84" y="1625910"/>
            <a:ext cx="2654844" cy="47220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screenshot of a social media post&#10;&#10;Description automatically generated with low confidence">
            <a:extLst>
              <a:ext uri="{FF2B5EF4-FFF2-40B4-BE49-F238E27FC236}">
                <a16:creationId xmlns:a16="http://schemas.microsoft.com/office/drawing/2014/main" id="{634F7AED-6B4A-ADF9-EA66-51A090916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59" y="1625910"/>
            <a:ext cx="2654844" cy="47220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screenshot of a video&#10;&#10;Description automatically generated with medium confidence">
            <a:extLst>
              <a:ext uri="{FF2B5EF4-FFF2-40B4-BE49-F238E27FC236}">
                <a16:creationId xmlns:a16="http://schemas.microsoft.com/office/drawing/2014/main" id="{3A8DF870-FB9D-2A69-7C01-CD60B9418B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834" y="1625910"/>
            <a:ext cx="2654844" cy="47220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40004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9C0656D-14AC-8400-4F0F-90FAF8E1C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547"/>
            <a:ext cx="10515600" cy="1325563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iPhone Podcasts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AA400A-89F6-DCC3-0A5F-F06E3C509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9367" y="300347"/>
            <a:ext cx="1104433" cy="1104433"/>
          </a:xfrm>
          <a:prstGeom prst="rect">
            <a:avLst/>
          </a:prstGeom>
        </p:spPr>
      </p:pic>
      <p:pic>
        <p:nvPicPr>
          <p:cNvPr id="6" name="Picture 5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D0BB0F73-AB15-17E3-6985-B4CDF3EF0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266" y="1575110"/>
            <a:ext cx="2741829" cy="4876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screenshot of a phone&#10;&#10;Description automatically generated with low confidence">
            <a:extLst>
              <a:ext uri="{FF2B5EF4-FFF2-40B4-BE49-F238E27FC236}">
                <a16:creationId xmlns:a16="http://schemas.microsoft.com/office/drawing/2014/main" id="{883F54EC-8D0F-21EB-86F4-1ED54F91B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782" y="1575110"/>
            <a:ext cx="2741829" cy="4876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screenshot of a phone&#10;&#10;Description automatically generated with low confidence">
            <a:extLst>
              <a:ext uri="{FF2B5EF4-FFF2-40B4-BE49-F238E27FC236}">
                <a16:creationId xmlns:a16="http://schemas.microsoft.com/office/drawing/2014/main" id="{CBBDC1EE-A83F-EF50-F40D-4FC2F1D2F0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99" y="1575110"/>
            <a:ext cx="2741829" cy="4876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 screenshot of a phone&#10;&#10;Description automatically generated with low confidence">
            <a:extLst>
              <a:ext uri="{FF2B5EF4-FFF2-40B4-BE49-F238E27FC236}">
                <a16:creationId xmlns:a16="http://schemas.microsoft.com/office/drawing/2014/main" id="{326AD112-FCA1-C2DE-C3E3-1D2D8D7DD0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066" y="1575110"/>
            <a:ext cx="2741829" cy="4876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43615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9A9B5-31B2-06E0-57A0-9D452DA2F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314325"/>
            <a:ext cx="10744200" cy="1189355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  <a:cs typeface="Arial" panose="020B0604020202020204" pitchFamily="34" charset="0"/>
              </a:rPr>
              <a:t>What topics are you interested in?</a:t>
            </a:r>
          </a:p>
        </p:txBody>
      </p:sp>
      <p:pic>
        <p:nvPicPr>
          <p:cNvPr id="4" name="Picture 3" descr="A screen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953387C9-AA21-82FE-4CDB-85E7CA62C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251" y="1503680"/>
            <a:ext cx="2781289" cy="49469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0EE1B59E-0508-F330-58C9-C5509C6C1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36" y="1503680"/>
            <a:ext cx="2781289" cy="49469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picture containing text, screenshot, software, web page&#10;&#10;Description automatically generated">
            <a:extLst>
              <a:ext uri="{FF2B5EF4-FFF2-40B4-BE49-F238E27FC236}">
                <a16:creationId xmlns:a16="http://schemas.microsoft.com/office/drawing/2014/main" id="{395C6620-8CAC-EE26-B404-F4EF7CCA0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908" y="1503680"/>
            <a:ext cx="2781289" cy="49469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screenshot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850142AA-C6B3-3424-F6E6-8D21B6E611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579" y="1503680"/>
            <a:ext cx="2781289" cy="49469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53010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93941-CF26-4337-D697-7F91915A3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Android Podcasts Apps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8DC96A-F6B2-8559-7987-FD6EB515C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922" y="4023360"/>
            <a:ext cx="1550868" cy="15508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A92CEF-D026-E0F9-6AD3-56CE60FFA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0" y="1486251"/>
            <a:ext cx="2032000" cy="19405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058AA0-E515-ABAC-4108-0D9DAFC1F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5908" y="4087977"/>
            <a:ext cx="1439396" cy="1486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BB7D76-0781-B627-1D68-73638C3A13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000" y="1922160"/>
            <a:ext cx="2533212" cy="1068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FE9A1A-4C60-8B6A-3579-8806F4A44505}"/>
              </a:ext>
            </a:extLst>
          </p:cNvPr>
          <p:cNvSpPr txBox="1"/>
          <p:nvPr/>
        </p:nvSpPr>
        <p:spPr>
          <a:xfrm>
            <a:off x="779430" y="3165168"/>
            <a:ext cx="3013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Google Podcasts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441DBD-E771-80DD-22D1-F3A2058EC610}"/>
              </a:ext>
            </a:extLst>
          </p:cNvPr>
          <p:cNvSpPr txBox="1"/>
          <p:nvPr/>
        </p:nvSpPr>
        <p:spPr>
          <a:xfrm>
            <a:off x="890577" y="5647590"/>
            <a:ext cx="2790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Podcast Player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813C60-FF6D-0DAD-D07B-402A19B17FAA}"/>
              </a:ext>
            </a:extLst>
          </p:cNvPr>
          <p:cNvSpPr txBox="1"/>
          <p:nvPr/>
        </p:nvSpPr>
        <p:spPr>
          <a:xfrm>
            <a:off x="7396480" y="3160783"/>
            <a:ext cx="2926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Stitcher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607582-198B-70BC-A3CE-10731A8BEF71}"/>
              </a:ext>
            </a:extLst>
          </p:cNvPr>
          <p:cNvSpPr txBox="1"/>
          <p:nvPr/>
        </p:nvSpPr>
        <p:spPr>
          <a:xfrm>
            <a:off x="7689000" y="5574228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Spotify</a:t>
            </a:r>
          </a:p>
        </p:txBody>
      </p:sp>
    </p:spTree>
    <p:extLst>
      <p:ext uri="{BB962C8B-B14F-4D97-AF65-F5344CB8AC3E}">
        <p14:creationId xmlns:p14="http://schemas.microsoft.com/office/powerpoint/2010/main" val="1134052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2A447-F76B-B8D9-8C85-6FBCE6848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GOOGLE PLAY Store</a:t>
            </a:r>
          </a:p>
        </p:txBody>
      </p:sp>
      <p:pic>
        <p:nvPicPr>
          <p:cNvPr id="4" name="Picture 3" descr="A logo of a play store&#10;&#10;Description automatically generated with low confidence">
            <a:extLst>
              <a:ext uri="{FF2B5EF4-FFF2-40B4-BE49-F238E27FC236}">
                <a16:creationId xmlns:a16="http://schemas.microsoft.com/office/drawing/2014/main" id="{2DC11315-8FE9-0E97-CC74-41DFB8A01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40" y="0"/>
            <a:ext cx="1803082" cy="1803082"/>
          </a:xfrm>
          <a:prstGeom prst="rect">
            <a:avLst/>
          </a:prstGeom>
        </p:spPr>
      </p:pic>
      <p:pic>
        <p:nvPicPr>
          <p:cNvPr id="8" name="Picture 7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59B284DD-972A-8DFC-2BF3-698EB2F56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20" y="1803080"/>
            <a:ext cx="2082019" cy="4511040"/>
          </a:xfrm>
          <a:prstGeom prst="rect">
            <a:avLst/>
          </a:prstGeom>
        </p:spPr>
      </p:pic>
      <p:pic>
        <p:nvPicPr>
          <p:cNvPr id="14" name="Picture 13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7E3E4B57-FCE9-E74C-C1C6-7DD9A99259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306" y="1803081"/>
            <a:ext cx="2082018" cy="4511039"/>
          </a:xfrm>
          <a:prstGeom prst="rect">
            <a:avLst/>
          </a:prstGeom>
        </p:spPr>
      </p:pic>
      <p:pic>
        <p:nvPicPr>
          <p:cNvPr id="16" name="Picture 15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937E96C0-33B2-E6D3-A254-3EA2B3D2BA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640" y="1803081"/>
            <a:ext cx="2082019" cy="4511040"/>
          </a:xfrm>
          <a:prstGeom prst="rect">
            <a:avLst/>
          </a:prstGeom>
        </p:spPr>
      </p:pic>
      <p:pic>
        <p:nvPicPr>
          <p:cNvPr id="18" name="Picture 17" descr="A picture containing screenshot, text, operating system, software&#10;&#10;Description automatically generated">
            <a:extLst>
              <a:ext uri="{FF2B5EF4-FFF2-40B4-BE49-F238E27FC236}">
                <a16:creationId xmlns:a16="http://schemas.microsoft.com/office/drawing/2014/main" id="{6318113F-C18E-C915-FBCA-5985F38DD7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407" y="1803080"/>
            <a:ext cx="2082019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55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5D4C0-12C1-67B9-73CA-E87CDF224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A WORD ABOUT NOTE TAKING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04BBE-6EF7-7C8E-BE86-81DFFBAB6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Add a title to your note</a:t>
            </a:r>
          </a:p>
          <a:p>
            <a:r>
              <a:rPr lang="en-US" sz="3600" dirty="0"/>
              <a:t>Write down what to do first, where to look</a:t>
            </a:r>
          </a:p>
          <a:p>
            <a:r>
              <a:rPr lang="en-US" sz="3600" dirty="0"/>
              <a:t>Write when to Click and what to Click on</a:t>
            </a:r>
          </a:p>
          <a:p>
            <a:r>
              <a:rPr lang="en-US" sz="3600" dirty="0"/>
              <a:t>For the next step INDENT, again include what to Click</a:t>
            </a:r>
          </a:p>
          <a:p>
            <a:r>
              <a:rPr lang="en-US" sz="3600" dirty="0"/>
              <a:t>Continue indenting</a:t>
            </a:r>
          </a:p>
          <a:p>
            <a:r>
              <a:rPr lang="en-US" sz="3600" dirty="0"/>
              <a:t>When it’s time to get out of screens, use &lt; or </a:t>
            </a:r>
            <a:r>
              <a:rPr lang="en-US" sz="3600" dirty="0">
                <a:sym typeface="Wingdings" panose="05000000000000000000" pitchFamily="2" charset="2"/>
              </a:rPr>
              <a:t></a:t>
            </a:r>
          </a:p>
          <a:p>
            <a:r>
              <a:rPr lang="en-US" sz="3600" dirty="0">
                <a:sym typeface="Wingdings" panose="05000000000000000000" pitchFamily="2" charset="2"/>
              </a:rPr>
              <a:t>Try following your instructions before leaving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06487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EEF4D-BE0D-1032-099F-84E631F95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125"/>
            <a:ext cx="1145032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 Black" panose="020B0A04020102020204" pitchFamily="34" charset="0"/>
              </a:rPr>
              <a:t>OPEN &amp; EXPLORE GOOGLE PODCASTS</a:t>
            </a:r>
          </a:p>
        </p:txBody>
      </p:sp>
      <p:pic>
        <p:nvPicPr>
          <p:cNvPr id="4" name="Picture 3" descr="A screenshot of a music playlist&#10;&#10;Description automatically generated with low confidence">
            <a:extLst>
              <a:ext uri="{FF2B5EF4-FFF2-40B4-BE49-F238E27FC236}">
                <a16:creationId xmlns:a16="http://schemas.microsoft.com/office/drawing/2014/main" id="{AC471201-5140-2E12-7EF1-A7275F53D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750" y="1477326"/>
            <a:ext cx="2177367" cy="4717627"/>
          </a:xfrm>
          <a:prstGeom prst="rect">
            <a:avLst/>
          </a:prstGeom>
        </p:spPr>
      </p:pic>
      <p:pic>
        <p:nvPicPr>
          <p:cNvPr id="6" name="Picture 5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4FC65A4D-C299-4AE1-7FDF-13E5DD328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409" y="1477326"/>
            <a:ext cx="2177367" cy="4717627"/>
          </a:xfrm>
          <a:prstGeom prst="rect">
            <a:avLst/>
          </a:prstGeom>
        </p:spPr>
      </p:pic>
      <p:pic>
        <p:nvPicPr>
          <p:cNvPr id="8" name="Picture 7" descr="A screenshot of a black screen&#10;&#10;Description automatically generated with low confidence">
            <a:extLst>
              <a:ext uri="{FF2B5EF4-FFF2-40B4-BE49-F238E27FC236}">
                <a16:creationId xmlns:a16="http://schemas.microsoft.com/office/drawing/2014/main" id="{08C4ECFA-63F5-B53D-598C-97AA386918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579" y="1472985"/>
            <a:ext cx="2177367" cy="4717627"/>
          </a:xfrm>
          <a:prstGeom prst="rect">
            <a:avLst/>
          </a:prstGeom>
        </p:spPr>
      </p:pic>
      <p:pic>
        <p:nvPicPr>
          <p:cNvPr id="10" name="Picture 9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156E8AE2-93D4-EBD3-F99E-4F92E8BE0F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" y="1472985"/>
            <a:ext cx="2177367" cy="471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81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D08C-7E3E-5DAC-8D3E-C6C0CE875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What’s </a:t>
            </a:r>
            <a:r>
              <a:rPr lang="en-US" dirty="0">
                <a:latin typeface="Arial Black" panose="020B0A04020102020204" pitchFamily="34" charset="0"/>
                <a:hlinkClick r:id="rId2"/>
              </a:rPr>
              <a:t>TED Talks</a:t>
            </a:r>
            <a:r>
              <a:rPr lang="en-US" dirty="0">
                <a:latin typeface="Arial Black" panose="020B0A04020102020204" pitchFamily="34" charset="0"/>
              </a:rPr>
              <a:t>?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Technology, Education &amp; Design</a:t>
            </a:r>
          </a:p>
        </p:txBody>
      </p:sp>
      <p:pic>
        <p:nvPicPr>
          <p:cNvPr id="4" name="Picture 3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AE951B01-4838-4A0A-B446-B69323140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759" y="2113915"/>
            <a:ext cx="2021059" cy="4378960"/>
          </a:xfrm>
          <a:prstGeom prst="rect">
            <a:avLst/>
          </a:prstGeom>
        </p:spPr>
      </p:pic>
      <p:pic>
        <p:nvPicPr>
          <p:cNvPr id="6" name="Picture 5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8598D678-2014-E5FB-A481-DFED902A8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212" y="2113915"/>
            <a:ext cx="2021059" cy="4378960"/>
          </a:xfrm>
          <a:prstGeom prst="rect">
            <a:avLst/>
          </a:prstGeom>
        </p:spPr>
      </p:pic>
      <p:pic>
        <p:nvPicPr>
          <p:cNvPr id="8" name="Picture 7" descr="A screenshot of a black screen&#10;&#10;Description automatically generated with low confidence">
            <a:extLst>
              <a:ext uri="{FF2B5EF4-FFF2-40B4-BE49-F238E27FC236}">
                <a16:creationId xmlns:a16="http://schemas.microsoft.com/office/drawing/2014/main" id="{761E6EFD-0845-9ACE-DF01-93006BA466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665" y="2113915"/>
            <a:ext cx="2021059" cy="4378960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A2C41814-5E4A-540A-2F02-15CE9BB58E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18" y="2113915"/>
            <a:ext cx="2021059" cy="437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80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5D9A6-76B0-814B-8C72-F818C4A1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Listening to THE MOTH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C9DE30-341F-E827-F8DE-E8EA9AF73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8917" y="365125"/>
            <a:ext cx="2143125" cy="2143125"/>
          </a:xfrm>
          <a:prstGeom prst="rect">
            <a:avLst/>
          </a:prstGeom>
        </p:spPr>
      </p:pic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FB5E7F17-07B6-6B16-BB4E-FAE7A37FC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436687"/>
            <a:ext cx="1862399" cy="16906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B93D2C-F030-ADA1-5EDC-2CDC61B8A581}"/>
              </a:ext>
            </a:extLst>
          </p:cNvPr>
          <p:cNvSpPr txBox="1"/>
          <p:nvPr/>
        </p:nvSpPr>
        <p:spPr>
          <a:xfrm>
            <a:off x="1082040" y="3600401"/>
            <a:ext cx="100279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Moth's mission is to promote the art and craft of storytelling and to honor and celebrate the diversity and commonality of human experience.</a:t>
            </a:r>
          </a:p>
        </p:txBody>
      </p:sp>
    </p:spTree>
    <p:extLst>
      <p:ext uri="{BB962C8B-B14F-4D97-AF65-F5344CB8AC3E}">
        <p14:creationId xmlns:p14="http://schemas.microsoft.com/office/powerpoint/2010/main" val="3805276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7F5B4-83A9-5030-A708-E994133CD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QUESTIONS &amp; IDEAS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ED0627-6DFF-6AC0-B413-D86C563E0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6776720" cy="4740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06B084-EEFC-63BB-B876-39A820185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440" y="1690687"/>
            <a:ext cx="5750560" cy="474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131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A1CD1-61D2-87A1-E6C5-2793B3F00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167957"/>
            <a:ext cx="11501120" cy="90900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Note Taking EXAMPLE – Getting Apps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99D8A-B76E-7786-2C67-775A78EB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924560"/>
            <a:ext cx="11501120" cy="5821679"/>
          </a:xfrm>
        </p:spPr>
        <p:txBody>
          <a:bodyPr>
            <a:noAutofit/>
          </a:bodyPr>
          <a:lstStyle/>
          <a:p>
            <a:pPr lvl="1">
              <a:lnSpc>
                <a:spcPct val="120000"/>
              </a:lnSpc>
              <a:spcAft>
                <a:spcPts val="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Open the App Store or Google Play Store by clicking on icon</a:t>
            </a:r>
          </a:p>
          <a:p>
            <a:pPr lvl="2">
              <a:lnSpc>
                <a:spcPct val="120000"/>
              </a:lnSpc>
              <a:spcAft>
                <a:spcPts val="2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App / Play Store click at the bottom on SEARCH</a:t>
            </a:r>
          </a:p>
          <a:p>
            <a:pPr lvl="3">
              <a:lnSpc>
                <a:spcPct val="120000"/>
              </a:lnSpc>
              <a:spcAft>
                <a:spcPts val="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Search look up to top and find gray Search area and click in it</a:t>
            </a:r>
          </a:p>
          <a:p>
            <a:pPr lvl="4">
              <a:lnSpc>
                <a:spcPct val="120000"/>
              </a:lnSpc>
              <a:spcAft>
                <a:spcPts val="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Type what you are search for – Google Podcasts and at the bottom of screen tap </a:t>
            </a:r>
            <a:r>
              <a:rPr lang="en-US" sz="2000" dirty="0">
                <a:solidFill>
                  <a:schemeClr val="bg1"/>
                </a:solidFill>
                <a:highlight>
                  <a:srgbClr val="00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Search</a:t>
            </a:r>
          </a:p>
          <a:p>
            <a:pPr lvl="2">
              <a:lnSpc>
                <a:spcPct val="120000"/>
              </a:lnSpc>
              <a:spcAft>
                <a:spcPts val="2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 next screen, look through the list of search results until you see the App</a:t>
            </a:r>
          </a:p>
          <a:p>
            <a:pPr lvl="3">
              <a:lnSpc>
                <a:spcPct val="120000"/>
              </a:lnSpc>
              <a:spcAft>
                <a:spcPts val="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Click on the name of App – you can now read more about the App or decide to </a:t>
            </a:r>
            <a:r>
              <a:rPr lang="en-US" sz="2000" dirty="0">
                <a:solidFill>
                  <a:schemeClr val="bg1"/>
                </a:solidFill>
                <a:highlight>
                  <a:srgbClr val="00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it </a:t>
            </a:r>
          </a:p>
          <a:p>
            <a:pPr lvl="4">
              <a:lnSpc>
                <a:spcPct val="120000"/>
              </a:lnSpc>
              <a:spcAft>
                <a:spcPts val="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Look at the bottom for a popup and Click </a:t>
            </a:r>
            <a:r>
              <a:rPr lang="en-US" sz="2000" dirty="0">
                <a:solidFill>
                  <a:schemeClr val="bg1"/>
                </a:solidFill>
                <a:highlight>
                  <a:srgbClr val="00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Install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lvl="5">
              <a:lnSpc>
                <a:spcPct val="120000"/>
              </a:lnSpc>
              <a:spcAft>
                <a:spcPts val="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 an iPhone you’re asked to enter Apple ID password and click </a:t>
            </a:r>
            <a:r>
              <a:rPr lang="en-US" sz="2000" dirty="0">
                <a:solidFill>
                  <a:schemeClr val="bg1"/>
                </a:solidFill>
                <a:highlight>
                  <a:srgbClr val="00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Sign In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lvl="5">
              <a:lnSpc>
                <a:spcPct val="120000"/>
              </a:lnSpc>
              <a:spcAft>
                <a:spcPts val="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Watch above on screen for the circle spinning</a:t>
            </a:r>
          </a:p>
          <a:p>
            <a:pPr lvl="4">
              <a:lnSpc>
                <a:spcPct val="120000"/>
              </a:lnSpc>
              <a:spcAft>
                <a:spcPts val="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When it is done Installing you will see a new button </a:t>
            </a:r>
            <a:r>
              <a:rPr lang="en-US" sz="2000" dirty="0">
                <a:solidFill>
                  <a:schemeClr val="bg1"/>
                </a:solidFill>
                <a:highlight>
                  <a:srgbClr val="0000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, click on it</a:t>
            </a:r>
          </a:p>
          <a:p>
            <a:pPr lvl="1">
              <a:lnSpc>
                <a:spcPct val="120000"/>
              </a:lnSpc>
              <a:spcAft>
                <a:spcPts val="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Your screen will change and you will be in the Google Podcasts App for the first time.</a:t>
            </a:r>
          </a:p>
          <a:p>
            <a:pPr lvl="2">
              <a:lnSpc>
                <a:spcPct val="120000"/>
              </a:lnSpc>
              <a:spcAft>
                <a:spcPts val="2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Answer the questions, choosing from the next screens (you only do this once)</a:t>
            </a:r>
          </a:p>
        </p:txBody>
      </p:sp>
    </p:spTree>
    <p:extLst>
      <p:ext uri="{BB962C8B-B14F-4D97-AF65-F5344CB8AC3E}">
        <p14:creationId xmlns:p14="http://schemas.microsoft.com/office/powerpoint/2010/main" val="2395105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9E303-2B5C-5D68-6611-6A78D84DB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86132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iPhone 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sz="4000" dirty="0">
                <a:latin typeface="Arial Black" panose="020B0A04020102020204" pitchFamily="34" charset="0"/>
              </a:rPr>
              <a:t>Call blocking unwanted callers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378363-7A9F-37D4-A7A2-717BFE1EB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3168" y="365125"/>
            <a:ext cx="800097" cy="800097"/>
          </a:xfrm>
          <a:prstGeom prst="rect">
            <a:avLst/>
          </a:prstGeom>
        </p:spPr>
      </p:pic>
      <p:pic>
        <p:nvPicPr>
          <p:cNvPr id="5" name="Picture 4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4B1A520A-B455-1D21-2A5B-0875CF4D0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100" y="1828799"/>
            <a:ext cx="2622232" cy="46640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0D5337E5-FFAA-064D-A06A-B68212AD8D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8800"/>
            <a:ext cx="2622232" cy="46640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screenshot of a phone&#10;&#10;Description automatically generated">
            <a:extLst>
              <a:ext uri="{FF2B5EF4-FFF2-40B4-BE49-F238E27FC236}">
                <a16:creationId xmlns:a16="http://schemas.microsoft.com/office/drawing/2014/main" id="{5100A702-111D-E755-9664-0810713F99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884" y="1828799"/>
            <a:ext cx="2622232" cy="46640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90627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8A114-C3A1-64B6-9DFD-56C22CAEA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272"/>
            <a:ext cx="10515600" cy="1325563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iPhone 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sz="4400" dirty="0">
                <a:latin typeface="Arial Black" panose="020B0A04020102020204" pitchFamily="34" charset="0"/>
              </a:rPr>
              <a:t>Call blocking unwanted callers </a:t>
            </a:r>
            <a:endParaRPr lang="en-US" b="1" dirty="0"/>
          </a:p>
        </p:txBody>
      </p:sp>
      <p:pic>
        <p:nvPicPr>
          <p:cNvPr id="6" name="Picture 5" descr="A screenshot of a phone&#10;&#10;Description automatically generated">
            <a:extLst>
              <a:ext uri="{FF2B5EF4-FFF2-40B4-BE49-F238E27FC236}">
                <a16:creationId xmlns:a16="http://schemas.microsoft.com/office/drawing/2014/main" id="{D01AC949-7C41-7056-D9B8-5FBB5FF72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004" y="1690688"/>
            <a:ext cx="2732726" cy="48606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screenshot of a phone&#10;&#10;Description automatically generated">
            <a:extLst>
              <a:ext uri="{FF2B5EF4-FFF2-40B4-BE49-F238E27FC236}">
                <a16:creationId xmlns:a16="http://schemas.microsoft.com/office/drawing/2014/main" id="{F78E405D-4B96-D0BB-D53C-1BC05438A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270" y="1690688"/>
            <a:ext cx="2732726" cy="4860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10200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0E1B0-E9DE-0B76-0D24-5E5AD2A1E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40" y="269716"/>
            <a:ext cx="10815320" cy="1911033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Android </a:t>
            </a:r>
            <a:br>
              <a:rPr lang="en-US" sz="1800" dirty="0">
                <a:latin typeface="Arial Black" panose="020B0A04020102020204" pitchFamily="34" charset="0"/>
              </a:rPr>
            </a:br>
            <a:br>
              <a:rPr lang="en-US" sz="1800" dirty="0">
                <a:latin typeface="Arial Black" panose="020B0A04020102020204" pitchFamily="34" charset="0"/>
              </a:rPr>
            </a:br>
            <a:r>
              <a:rPr lang="en-US" sz="4000" dirty="0">
                <a:latin typeface="Arial Black" panose="020B0A04020102020204" pitchFamily="34" charset="0"/>
              </a:rPr>
              <a:t>Call blocking unwanted callers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253BDC-5DFD-289C-1A73-6A0861AD7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6060" y="340836"/>
            <a:ext cx="1028700" cy="1028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A5877E-6B5E-50AD-2FB9-090179DC2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1240" y="269716"/>
            <a:ext cx="1099820" cy="1099820"/>
          </a:xfrm>
          <a:prstGeom prst="rect">
            <a:avLst/>
          </a:prstGeom>
        </p:spPr>
      </p:pic>
      <p:pic>
        <p:nvPicPr>
          <p:cNvPr id="8" name="Picture 7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FA29A377-35AD-5D50-895B-376FDC6F36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2094389"/>
            <a:ext cx="2022011" cy="4381024"/>
          </a:xfrm>
          <a:prstGeom prst="rect">
            <a:avLst/>
          </a:prstGeom>
        </p:spPr>
      </p:pic>
      <p:pic>
        <p:nvPicPr>
          <p:cNvPr id="10" name="Picture 9" descr="A screenshot of a phone&#10;&#10;Description automatically generated">
            <a:extLst>
              <a:ext uri="{FF2B5EF4-FFF2-40B4-BE49-F238E27FC236}">
                <a16:creationId xmlns:a16="http://schemas.microsoft.com/office/drawing/2014/main" id="{BE8708B0-270D-01BF-F615-149325780E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994" y="2094389"/>
            <a:ext cx="2022011" cy="4381024"/>
          </a:xfrm>
          <a:prstGeom prst="rect">
            <a:avLst/>
          </a:prstGeom>
        </p:spPr>
      </p:pic>
      <p:pic>
        <p:nvPicPr>
          <p:cNvPr id="12" name="Picture 11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229D13FE-6CA3-4765-9A71-5C0EDCA7B0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569" y="2094389"/>
            <a:ext cx="2022011" cy="438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934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9D7EB-AF36-3D29-78D1-06E6737B6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40" y="365125"/>
            <a:ext cx="10754360" cy="1325563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iPhone 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sz="4000" dirty="0">
                <a:latin typeface="Arial Black" panose="020B0A04020102020204" pitchFamily="34" charset="0"/>
              </a:rPr>
              <a:t>Blocking Repeat Unwanted Texts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E4CEF5-81C2-C4D7-8344-53E8D42C2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5621" y="537135"/>
            <a:ext cx="987638" cy="981541"/>
          </a:xfrm>
          <a:prstGeom prst="rect">
            <a:avLst/>
          </a:prstGeom>
        </p:spPr>
      </p:pic>
      <p:pic>
        <p:nvPicPr>
          <p:cNvPr id="5" name="Picture 4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185B15D0-F59B-0CEA-4401-3AAAC0155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672" y="1690686"/>
            <a:ext cx="2676276" cy="47602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screenshot of a chat&#10;&#10;Description automatically generated with medium confidence">
            <a:extLst>
              <a:ext uri="{FF2B5EF4-FFF2-40B4-BE49-F238E27FC236}">
                <a16:creationId xmlns:a16="http://schemas.microsoft.com/office/drawing/2014/main" id="{76D74D91-19CA-735A-2C23-7D84EE6217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3" y="1676472"/>
            <a:ext cx="2676276" cy="47602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64B09CF1-8592-8E2C-2CD9-60D11F5E78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716" y="1690686"/>
            <a:ext cx="2676276" cy="47602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screenshot of a phone&#10;&#10;Description automatically generated">
            <a:extLst>
              <a:ext uri="{FF2B5EF4-FFF2-40B4-BE49-F238E27FC236}">
                <a16:creationId xmlns:a16="http://schemas.microsoft.com/office/drawing/2014/main" id="{376F0A5D-467C-1B41-11BB-168A309EA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194" y="1676472"/>
            <a:ext cx="2676276" cy="47602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85416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66DA5AC-CE42-7C59-6C25-951740888C3E}"/>
              </a:ext>
            </a:extLst>
          </p:cNvPr>
          <p:cNvSpPr txBox="1">
            <a:spLocks/>
          </p:cNvSpPr>
          <p:nvPr/>
        </p:nvSpPr>
        <p:spPr>
          <a:xfrm>
            <a:off x="718820" y="405055"/>
            <a:ext cx="107543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 Black" panose="020B0A04020102020204" pitchFamily="34" charset="0"/>
              </a:rPr>
              <a:t>iPhone 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sz="4000" dirty="0">
                <a:latin typeface="Arial Black" panose="020B0A04020102020204" pitchFamily="34" charset="0"/>
              </a:rPr>
              <a:t>Blocking Repeat Unwanted Texts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968EF9-CD1E-7832-F6A9-130870246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5621" y="405055"/>
            <a:ext cx="987638" cy="981541"/>
          </a:xfrm>
          <a:prstGeom prst="rect">
            <a:avLst/>
          </a:prstGeom>
        </p:spPr>
      </p:pic>
      <p:pic>
        <p:nvPicPr>
          <p:cNvPr id="6" name="Picture 5" descr="A screenshot of a chat&#10;&#10;Description automatically generated with medium confidence">
            <a:extLst>
              <a:ext uri="{FF2B5EF4-FFF2-40B4-BE49-F238E27FC236}">
                <a16:creationId xmlns:a16="http://schemas.microsoft.com/office/drawing/2014/main" id="{029EB0CF-597B-8C06-A81D-222CDA6EA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883" y="1730618"/>
            <a:ext cx="2748297" cy="48883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A115096E-9B5C-EB63-C86D-C308115DC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20" y="1730619"/>
            <a:ext cx="2748297" cy="48883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4E98E74D-401E-9301-C62B-90021DF187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97" y="1730619"/>
            <a:ext cx="2748297" cy="48883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55335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7B0DC-18C7-3AD0-1B2D-9F33B59A8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Android 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Blocking unwanted text messages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D23E06-D471-0B16-3E0C-A7AD6D4DE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8136" y="506254"/>
            <a:ext cx="1043304" cy="1043304"/>
          </a:xfrm>
          <a:prstGeom prst="rect">
            <a:avLst/>
          </a:prstGeom>
        </p:spPr>
      </p:pic>
      <p:pic>
        <p:nvPicPr>
          <p:cNvPr id="5" name="Picture 4" descr="A picture containing text, screenshot, software, design&#10;&#10;Description automatically generated">
            <a:extLst>
              <a:ext uri="{FF2B5EF4-FFF2-40B4-BE49-F238E27FC236}">
                <a16:creationId xmlns:a16="http://schemas.microsoft.com/office/drawing/2014/main" id="{33F6BCBA-7763-72E0-5903-4CF46BF20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400" y="2041843"/>
            <a:ext cx="2026040" cy="4389754"/>
          </a:xfrm>
          <a:prstGeom prst="rect">
            <a:avLst/>
          </a:prstGeom>
        </p:spPr>
      </p:pic>
      <p:pic>
        <p:nvPicPr>
          <p:cNvPr id="9" name="Picture 8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8EEC21E4-F07D-0323-1954-2A52C21E1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62480"/>
            <a:ext cx="2006991" cy="4348480"/>
          </a:xfrm>
          <a:prstGeom prst="rect">
            <a:avLst/>
          </a:prstGeom>
        </p:spPr>
      </p:pic>
      <p:pic>
        <p:nvPicPr>
          <p:cNvPr id="11" name="Picture 10" descr="A picture containing text, screenshot, software, operating system&#10;&#10;Description automatically generated">
            <a:extLst>
              <a:ext uri="{FF2B5EF4-FFF2-40B4-BE49-F238E27FC236}">
                <a16:creationId xmlns:a16="http://schemas.microsoft.com/office/drawing/2014/main" id="{5FE983A9-ADDD-0CB9-2A1E-6AB4C641FD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469" y="2062480"/>
            <a:ext cx="2006991" cy="4348480"/>
          </a:xfrm>
          <a:prstGeom prst="rect">
            <a:avLst/>
          </a:prstGeom>
        </p:spPr>
      </p:pic>
      <p:pic>
        <p:nvPicPr>
          <p:cNvPr id="13" name="Picture 12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0985AC5E-67FA-9FB5-E2D0-C0D20AC177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131" y="2062480"/>
            <a:ext cx="2026040" cy="438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55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392</Words>
  <Application>Microsoft Office PowerPoint</Application>
  <PresentationFormat>Widescreen</PresentationFormat>
  <Paragraphs>52</Paragraphs>
  <Slides>23</Slides>
  <Notes>0</Notes>
  <HiddenSlides>9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Office Theme</vt:lpstr>
      <vt:lpstr>Beyond Basics for iPhone / Android Smartphones</vt:lpstr>
      <vt:lpstr>A WORD ABOUT NOTE TAKING</vt:lpstr>
      <vt:lpstr>Note Taking EXAMPLE – Getting Apps</vt:lpstr>
      <vt:lpstr>iPhone  Call blocking unwanted callers </vt:lpstr>
      <vt:lpstr>iPhone  Call blocking unwanted callers </vt:lpstr>
      <vt:lpstr>Android   Call blocking unwanted callers</vt:lpstr>
      <vt:lpstr>iPhone  Blocking Repeat Unwanted Texts</vt:lpstr>
      <vt:lpstr>PowerPoint Presentation</vt:lpstr>
      <vt:lpstr>Android  Blocking unwanted text messages </vt:lpstr>
      <vt:lpstr>Using the APP STORE </vt:lpstr>
      <vt:lpstr>Using the APP STORE</vt:lpstr>
      <vt:lpstr>Play Store –  Finding Podcast Apps</vt:lpstr>
      <vt:lpstr>Using Google Podcasts</vt:lpstr>
      <vt:lpstr>NAVIGATING – Google Podcasts</vt:lpstr>
      <vt:lpstr>iPhone Podcasts</vt:lpstr>
      <vt:lpstr>iPhone Podcasts</vt:lpstr>
      <vt:lpstr>What topics are you interested in?</vt:lpstr>
      <vt:lpstr>Android Podcasts Apps</vt:lpstr>
      <vt:lpstr>GOOGLE PLAY Store</vt:lpstr>
      <vt:lpstr>OPEN &amp; EXPLORE GOOGLE PODCASTS</vt:lpstr>
      <vt:lpstr>What’s TED Talks? Technology, Education &amp; Design</vt:lpstr>
      <vt:lpstr>Listening to THE MOTH</vt:lpstr>
      <vt:lpstr>QUESTIONS &amp; IDEAS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Beyond Basics for iPhone / Android Smartphones</dc:title>
  <dc:creator>Peg Whalen</dc:creator>
  <cp:lastModifiedBy>Peg Whalen</cp:lastModifiedBy>
  <cp:revision>11</cp:revision>
  <dcterms:created xsi:type="dcterms:W3CDTF">2023-05-18T22:03:01Z</dcterms:created>
  <dcterms:modified xsi:type="dcterms:W3CDTF">2023-05-19T15:36:42Z</dcterms:modified>
</cp:coreProperties>
</file>